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383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C4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362E6-A6A8-49BC-97C4-6F4DCCA9863F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191D4-9281-40EA-8ED4-0A1D5B0DC85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E18A66-24C0-4077-8772-A7234DA059CE}" type="datetimeFigureOut">
              <a:rPr lang="ru-RU" smtClean="0"/>
              <a:pPr/>
              <a:t>25.04.2023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19A8450-55EE-436A-891D-377FC534849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Dsad92@mail.r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Рабочая программа, формируемой части основной общеобразовательной – образовательной программы дошкольного образования </a:t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детей 5-7(8) лет </a:t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«Школа безопасности для дошколят»</a:t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R="64008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>
                <a:tab pos="36195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Муниципальное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автономное дошкольное образовательное учреждение </a:t>
            </a:r>
          </a:p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«Детский сад № 92» </a:t>
            </a:r>
          </a:p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Камышловского городского округа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3" descr="Л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1152252" cy="106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33064" y="476672"/>
            <a:ext cx="95770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64008" lvl="0" algn="ctr">
              <a:buClr>
                <a:schemeClr val="accent1"/>
              </a:buClr>
              <a:buSzPct val="68000"/>
              <a:tabLst>
                <a:tab pos="361950" algn="l"/>
              </a:tabLst>
              <a:defRPr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автономное дошкольное </a:t>
            </a:r>
          </a:p>
          <a:p>
            <a:pPr marR="64008" lvl="0" algn="ctr">
              <a:buClr>
                <a:schemeClr val="accent1"/>
              </a:buClr>
              <a:buSzPct val="68000"/>
              <a:tabLst>
                <a:tab pos="361950" algn="l"/>
              </a:tabLst>
              <a:defRPr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</a:t>
            </a:r>
          </a:p>
          <a:p>
            <a:pPr marR="64008" lvl="0" algn="ctr">
              <a:buClr>
                <a:schemeClr val="accent1"/>
              </a:buClr>
              <a:buSzPct val="68000"/>
              <a:defRPr/>
            </a:pP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«Детский сад № 92» </a:t>
            </a:r>
          </a:p>
          <a:p>
            <a:pPr marR="64008" lvl="0" algn="ctr">
              <a:buClr>
                <a:schemeClr val="accent1"/>
              </a:buClr>
              <a:buSzPct val="68000"/>
              <a:defRPr/>
            </a:pPr>
            <a:r>
              <a:rPr lang="ru-RU" sz="24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Камышловского</a:t>
            </a:r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городского округа</a:t>
            </a:r>
          </a:p>
        </p:txBody>
      </p:sp>
      <p:sp>
        <p:nvSpPr>
          <p:cNvPr id="1028" name="AutoShape 4" descr="https://i1.wp.com/maam.ru/upload/blogs/b7e97ea5e1c5924ee327945197c02a23.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" name="Picture 3" descr="Лог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1152252" cy="106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23528" y="2564904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Адрес 624860, Российская Федерация, Свердловская область,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Камышлов, ул. Стаханова, дом № 25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Телефон (факс): 8 (343 75) 2-08-44;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dsad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92@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mail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Windows\system32\config\systemprofile\Desktop\qr-code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3861048"/>
            <a:ext cx="252028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07704" y="188640"/>
            <a:ext cx="5904656" cy="93610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ОБЛАСТЬ ПРИМЕНЕНИЯ:</a:t>
            </a:r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700808"/>
            <a:ext cx="835292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Рабочая программа,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формируемой частью основной общеобразовательной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образовательной программы дошкольного образования,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соответствии с ФГОС ДО.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Windows\system32\config\systemprofile\Desktop\выступление мчс\фото\1666334184126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420888"/>
            <a:ext cx="342044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60648"/>
            <a:ext cx="4248472" cy="43924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ЦЕЛЕВАЯ ГРУППА: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Дети старшего дошкольного возраста от 5 -7 лет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81642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716016" y="188640"/>
            <a:ext cx="4248472" cy="43924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Срок реализации программы: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года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Windows\system32\config\systemprofile\Desktop\Q7DVz5pWJg4.jpg"/>
          <p:cNvPicPr preferRelativeResize="0"/>
          <p:nvPr/>
        </p:nvPicPr>
        <p:blipFill>
          <a:blip r:embed="rId3" cstate="print"/>
          <a:srcRect l="11381" t="24959"/>
          <a:stretch>
            <a:fillRect/>
          </a:stretch>
        </p:blipFill>
        <p:spPr bwMode="auto">
          <a:xfrm>
            <a:off x="5004048" y="1628800"/>
            <a:ext cx="3743976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60648"/>
            <a:ext cx="8784976" cy="45365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Отличие программы:</a:t>
            </a:r>
          </a:p>
          <a:p>
            <a:pPr lvl="0" algn="ctr"/>
            <a:endParaRPr lang="ru-RU" sz="2000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Отличительные особенности Программы представлены в виде образовательной деятельности с детьми дошкольного возраста от 5- 7 лет по шести  направлениям «Бережем свое здоровье», «Безопасный отдых на природе», «Безопасность собственной жизнедеятельности» и др., предлагая методические приемы, описание пространства, словарной работы при изучении той или иной темы. Несмотря на то, что Программ разбита по разным направлениям, каждое, из которых посвящено какой – либо одной проблеме, но в системе изучения разделов у ребенка формируется  подсознательная привычка в соблюдении безопасности; каждый следующий раздел дополняет предыдущий.</a:t>
            </a:r>
            <a:endParaRPr lang="ru-RU" sz="2000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60648"/>
            <a:ext cx="8784976" cy="45365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программы:</a:t>
            </a: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Создание условий для сознательного изучения детьми правил ОБЖ, формирование у детей дошкольного возраста экологической культуры, ценностей здорового образа жизни.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60648"/>
            <a:ext cx="8784976" cy="45365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Планируемые результаты: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Дети соблюдают элементарные правила безопасности.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Воспитанники имеют представление об окружающей дорожной среде и правилах дорожного движения, правилах пожарной безопасности, правилах личной безопасности.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детей  сформированы первоначальные навыки ведения массово – разъяснительной работы по пропаганде правил безопасности.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Увеличение уровня знаний и представлений у воспитанников об основах безопасности жизнедеятельности.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Отсутствие детского травматизма.  </a:t>
            </a: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260648"/>
            <a:ext cx="8784976" cy="46085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Модули программы:</a:t>
            </a:r>
          </a:p>
          <a:p>
            <a:pPr lvl="0" algn="ctr"/>
            <a:endParaRPr lang="ru-RU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«Ребенок и другие люди» -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взаимодействие с людьми: знакомыми, незнакомыми, сверстниками, старшими приятелями на улице, дома и в детском саду.</a:t>
            </a:r>
          </a:p>
          <a:p>
            <a:pPr marL="457200" indent="-457200" algn="just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«Ребенок и природа»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бережного отношения к живой природе, понимание того, что всё в мире взаимосвязано.</a:t>
            </a:r>
          </a:p>
          <a:p>
            <a:pPr marL="457200" indent="-457200" algn="just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«Ребенок дома»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детей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привычки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безопасного поведения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их видеть моменты неоправданного риска в повседневности.</a:t>
            </a:r>
          </a:p>
          <a:p>
            <a:pPr marL="457200" indent="-457200" algn="just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«Здоровье ребенка»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- формирование у детей представлений об организме человека, ценности здорового образа жизни, о пользе витаминов, личной гигиены, утренней гимнастики, закаливания, прогулок на свежем воздухе и важности своевременного обращения к врачу.</a:t>
            </a:r>
          </a:p>
          <a:p>
            <a:pPr marL="457200" indent="-457200" algn="just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«Эмоциональное благополучие ребенка»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важной задачей является профилактика возникновения конфликтных ситуаций у детей.</a:t>
            </a:r>
          </a:p>
          <a:p>
            <a:pPr marL="457200" indent="-457200" algn="just">
              <a:buFontTx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«Ребенок на улице» 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формирование у детей представлений об основных правилах дорожного движения для водителей, пешеходов, велосипедистов.</a:t>
            </a:r>
          </a:p>
          <a:p>
            <a:pPr marL="457200" indent="-457200" algn="just">
              <a:buFontTx/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 algn="just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188640"/>
            <a:ext cx="8964488" cy="46085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Оборудование  программы:</a:t>
            </a:r>
          </a:p>
          <a:p>
            <a:pPr lvl="0" algn="ctr"/>
            <a:endParaRPr lang="ru-RU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Tx/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Комплекс «Играй и Развивайся: «Безопасность»</a:t>
            </a:r>
          </a:p>
          <a:p>
            <a:pPr marL="457200" indent="-457200"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Комплект интерактивных развивающих программ «Азбука безопасности»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0" name="Picture 2" descr="C:\Windows\system32\config\systemprofile\Desktop\30d765e09a68242d021e464eb1881db5.jpg"/>
          <p:cNvPicPr>
            <a:picLocks noChangeAspect="1" noChangeArrowheads="1"/>
          </p:cNvPicPr>
          <p:nvPr/>
        </p:nvPicPr>
        <p:blipFill>
          <a:blip r:embed="rId2" cstate="print"/>
          <a:srcRect l="6846" t="15974" r="6439" b="15567"/>
          <a:stretch>
            <a:fillRect/>
          </a:stretch>
        </p:blipFill>
        <p:spPr bwMode="auto">
          <a:xfrm>
            <a:off x="5508104" y="2348880"/>
            <a:ext cx="2736304" cy="2160240"/>
          </a:xfrm>
          <a:prstGeom prst="rect">
            <a:avLst/>
          </a:prstGeom>
          <a:noFill/>
        </p:spPr>
      </p:pic>
      <p:pic>
        <p:nvPicPr>
          <p:cNvPr id="27651" name="Picture 3" descr="C:\Windows\system32\config\systemprofile\Desktop\34028.970.jpg"/>
          <p:cNvPicPr>
            <a:picLocks noChangeAspect="1" noChangeArrowheads="1"/>
          </p:cNvPicPr>
          <p:nvPr/>
        </p:nvPicPr>
        <p:blipFill>
          <a:blip r:embed="rId3" cstate="print"/>
          <a:srcRect l="11728" t="1401" r="11728"/>
          <a:stretch>
            <a:fillRect/>
          </a:stretch>
        </p:blipFill>
        <p:spPr bwMode="auto">
          <a:xfrm>
            <a:off x="1187624" y="2420888"/>
            <a:ext cx="2040588" cy="2299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7988424" cy="2952328"/>
          </a:xfrm>
          <a:ln>
            <a:noFill/>
          </a:ln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cap="all" dirty="0" smtClean="0">
                <a:ln w="0"/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cap="all" dirty="0" smtClean="0">
              <a:ln w="0"/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0" y="188640"/>
            <a:ext cx="9144000" cy="1199704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L="0" marR="64008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9024" y="260648"/>
            <a:ext cx="8605464" cy="46085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реализации программы:</a:t>
            </a: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cap="all" dirty="0" smtClean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Городской конкурс «Безопасное колесо»                                     Областной конкурс  </a:t>
            </a:r>
          </a:p>
          <a:p>
            <a:pPr lvl="0" algn="just"/>
            <a:r>
              <a:rPr lang="ru-RU" sz="1200" b="1" cap="all" dirty="0" smtClean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Диплом 2 место                                                           «мастерская открытий»</a:t>
            </a:r>
          </a:p>
          <a:p>
            <a:pPr marL="457200" indent="-457200" algn="just">
              <a:buAutoNum type="arabicPeriod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cap="all" dirty="0" smtClean="0">
              <a:ln w="0"/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cap="all" dirty="0" smtClean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</a:p>
          <a:p>
            <a:pPr lvl="0" algn="just"/>
            <a:r>
              <a:rPr lang="ru-RU" sz="1200" b="1" cap="all" dirty="0" smtClean="0">
                <a:ln w="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</a:t>
            </a:r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cap="all" dirty="0" smtClean="0">
              <a:ln w="0"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8674" name="Picture 2" descr="C:\Windows\system32\config\systemprofile\Desktop\iFiWlGdw5BEHXpfnVQBh1653908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3672408" cy="2880320"/>
          </a:xfrm>
          <a:prstGeom prst="rect">
            <a:avLst/>
          </a:prstGeom>
          <a:noFill/>
        </p:spPr>
      </p:pic>
      <p:pic>
        <p:nvPicPr>
          <p:cNvPr id="28675" name="Picture 3" descr="C:\Windows\system32\config\systemprofile\Desktop\IMG-20230425-WA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96752"/>
            <a:ext cx="3840427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1615</TotalTime>
  <Words>402</Words>
  <Application>Microsoft Office PowerPoint</Application>
  <PresentationFormat>Экран (4:3)</PresentationFormat>
  <Paragraphs>330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Открытая</vt:lpstr>
      <vt:lpstr>Рабочая программа, формируемой части основной общеобразовательной – образовательной программы дошкольного образования  для детей 5-7(8) лет  «Школа безопасности для дошколят»  </vt:lpstr>
      <vt:lpstr>  </vt:lpstr>
      <vt:lpstr>  </vt:lpstr>
      <vt:lpstr>  </vt:lpstr>
      <vt:lpstr>  </vt:lpstr>
      <vt:lpstr>  </vt:lpstr>
      <vt:lpstr>  </vt:lpstr>
      <vt:lpstr>  </vt:lpstr>
      <vt:lpstr>  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Детский сад 92</dc:creator>
  <cp:lastModifiedBy>Детский сад 92</cp:lastModifiedBy>
  <cp:revision>171</cp:revision>
  <dcterms:created xsi:type="dcterms:W3CDTF">2016-08-23T13:05:29Z</dcterms:created>
  <dcterms:modified xsi:type="dcterms:W3CDTF">2023-04-25T08:39:23Z</dcterms:modified>
</cp:coreProperties>
</file>